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1" r:id="rId2"/>
    <p:sldId id="305" r:id="rId3"/>
    <p:sldId id="258" r:id="rId4"/>
    <p:sldId id="287" r:id="rId5"/>
    <p:sldId id="268" r:id="rId6"/>
    <p:sldId id="288" r:id="rId7"/>
    <p:sldId id="262" r:id="rId8"/>
    <p:sldId id="269" r:id="rId9"/>
    <p:sldId id="289" r:id="rId10"/>
    <p:sldId id="270" r:id="rId11"/>
    <p:sldId id="293" r:id="rId12"/>
    <p:sldId id="271" r:id="rId13"/>
    <p:sldId id="272" r:id="rId14"/>
    <p:sldId id="290" r:id="rId15"/>
    <p:sldId id="273" r:id="rId16"/>
    <p:sldId id="285" r:id="rId17"/>
    <p:sldId id="274" r:id="rId18"/>
    <p:sldId id="291" r:id="rId19"/>
    <p:sldId id="275" r:id="rId20"/>
    <p:sldId id="294" r:id="rId21"/>
    <p:sldId id="277" r:id="rId22"/>
    <p:sldId id="295" r:id="rId23"/>
    <p:sldId id="276" r:id="rId24"/>
    <p:sldId id="296" r:id="rId25"/>
    <p:sldId id="278" r:id="rId26"/>
    <p:sldId id="297" r:id="rId27"/>
    <p:sldId id="279" r:id="rId28"/>
    <p:sldId id="298" r:id="rId29"/>
    <p:sldId id="281" r:id="rId30"/>
    <p:sldId id="300" r:id="rId31"/>
    <p:sldId id="301" r:id="rId32"/>
    <p:sldId id="302" r:id="rId33"/>
    <p:sldId id="299" r:id="rId34"/>
    <p:sldId id="280" r:id="rId35"/>
    <p:sldId id="303" r:id="rId36"/>
    <p:sldId id="304" r:id="rId37"/>
    <p:sldId id="282" r:id="rId38"/>
    <p:sldId id="283" r:id="rId39"/>
    <p:sldId id="284" r:id="rId40"/>
    <p:sldId id="28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69"/>
    <a:srgbClr val="FFFF81"/>
    <a:srgbClr val="EAA8E8"/>
    <a:srgbClr val="C8A5E3"/>
    <a:srgbClr val="C9F1FF"/>
    <a:srgbClr val="D75BD4"/>
    <a:srgbClr val="DF7BDD"/>
    <a:srgbClr val="AE78D6"/>
    <a:srgbClr val="DF5FCA"/>
    <a:srgbClr val="938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34" y="58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0.png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316332" y="26409"/>
            <a:ext cx="10875642" cy="6648154"/>
            <a:chOff x="1345252" y="204549"/>
            <a:chExt cx="1087564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42841" y="196572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37377" y="17153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11398" y="1725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গ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59611" y="139322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382026" y="137913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36921" y="2428717"/>
              <a:ext cx="455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</a:rPr>
                <a:t>ঞ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446859" y="61252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ট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27112" y="15004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ড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0077" y="1699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থ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31399" y="2425998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086549" y="146005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দ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66669" y="11881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ব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64098" y="91306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ভ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ম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0113" y="220587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য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র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79790" y="447078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639205" y="509376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11152" y="3234841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ও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1419812" y="287499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36073" y="189371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ঐ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ঔ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39202" y="429079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56258" y="175643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২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83634" y="474782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03448" y="10947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৬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43444" y="60029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৭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৯</a:t>
              </a:r>
              <a:endParaRPr 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102111" y="91686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2393" y="218665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</a:rPr>
                <a:t>৫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৫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10943" y="110152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ঈ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8979429" y="3989229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02880" y="337190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ন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09353" y="293637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</a:rPr>
                <a:t>২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5057898" y="4801373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67176" y="447050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ত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11728" y="356692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</a:rPr>
                <a:t>ম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ঈ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33892" y="436272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স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65406" y="2318295"/>
              <a:ext cx="348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68330" y="66037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1345252" y="35767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1713580" y="626922"/>
            <a:ext cx="8087393" cy="3942766"/>
            <a:chOff x="1698943" y="629385"/>
            <a:chExt cx="8087393" cy="394276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1698943" y="2163273"/>
              <a:ext cx="5859857" cy="2408878"/>
              <a:chOff x="1922253" y="2278466"/>
              <a:chExt cx="5859857" cy="24088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1922253" y="2286687"/>
                <a:ext cx="1574470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15000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15000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3343924" y="2280577"/>
                <a:ext cx="2638864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15000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37347" y="2278466"/>
                <a:ext cx="1944763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15000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02490" y="184456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8919" y="17016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073633" y="229216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75320" y="13182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967886" y="182933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310009" y="962175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C974303-B219-4449-8CC7-C42348639E01}"/>
              </a:ext>
            </a:extLst>
          </p:cNvPr>
          <p:cNvSpPr txBox="1"/>
          <p:nvPr/>
        </p:nvSpPr>
        <p:spPr>
          <a:xfrm>
            <a:off x="1408306" y="4197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9B08AF-A37B-4C6B-A4AB-FFC659EF7CA1}"/>
              </a:ext>
            </a:extLst>
          </p:cNvPr>
          <p:cNvSpPr txBox="1"/>
          <p:nvPr/>
        </p:nvSpPr>
        <p:spPr>
          <a:xfrm>
            <a:off x="1556274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B91138B-93F1-4F74-82BA-9B14E8EC0C31}"/>
              </a:ext>
            </a:extLst>
          </p:cNvPr>
          <p:cNvSpPr txBox="1"/>
          <p:nvPr/>
        </p:nvSpPr>
        <p:spPr>
          <a:xfrm>
            <a:off x="3015906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B31638-BC95-41A8-9B29-2B51B8A790D7}"/>
              </a:ext>
            </a:extLst>
          </p:cNvPr>
          <p:cNvSpPr txBox="1"/>
          <p:nvPr/>
        </p:nvSpPr>
        <p:spPr>
          <a:xfrm>
            <a:off x="4802663" y="31816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D2ABAC-071F-4054-9CB5-F4ECD05080D9}"/>
              </a:ext>
            </a:extLst>
          </p:cNvPr>
          <p:cNvSpPr txBox="1"/>
          <p:nvPr/>
        </p:nvSpPr>
        <p:spPr>
          <a:xfrm>
            <a:off x="4848377" y="267315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22729D-DA0E-40A5-8D52-30A58358B3C6}"/>
              </a:ext>
            </a:extLst>
          </p:cNvPr>
          <p:cNvSpPr txBox="1"/>
          <p:nvPr/>
        </p:nvSpPr>
        <p:spPr>
          <a:xfrm>
            <a:off x="5034580" y="365101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8752E7-6C77-4FDD-8371-7046D43F8C20}"/>
              </a:ext>
            </a:extLst>
          </p:cNvPr>
          <p:cNvSpPr txBox="1"/>
          <p:nvPr/>
        </p:nvSpPr>
        <p:spPr>
          <a:xfrm>
            <a:off x="2457003" y="3682264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6CD8C0-DFAC-4B25-A954-39795B7D576B}"/>
              </a:ext>
            </a:extLst>
          </p:cNvPr>
          <p:cNvSpPr txBox="1"/>
          <p:nvPr/>
        </p:nvSpPr>
        <p:spPr>
          <a:xfrm rot="1258261">
            <a:off x="2968820" y="2748067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2CC9-FEA9-4AAC-9A53-2E7750B258E3}"/>
              </a:ext>
            </a:extLst>
          </p:cNvPr>
          <p:cNvSpPr txBox="1"/>
          <p:nvPr/>
        </p:nvSpPr>
        <p:spPr>
          <a:xfrm>
            <a:off x="2500815" y="563867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ম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92A4D6-4249-4331-9DB3-489BD6165840}"/>
              </a:ext>
            </a:extLst>
          </p:cNvPr>
          <p:cNvSpPr txBox="1"/>
          <p:nvPr/>
        </p:nvSpPr>
        <p:spPr>
          <a:xfrm>
            <a:off x="4665776" y="520648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গ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C422A2-B688-4824-9739-F2A77B33D319}"/>
              </a:ext>
            </a:extLst>
          </p:cNvPr>
          <p:cNvSpPr txBox="1"/>
          <p:nvPr/>
        </p:nvSpPr>
        <p:spPr>
          <a:xfrm>
            <a:off x="1977973" y="50141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খ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BDDCC8B-EC1D-42CD-BC79-67D5AFC97CA0}"/>
              </a:ext>
            </a:extLst>
          </p:cNvPr>
          <p:cNvSpPr txBox="1"/>
          <p:nvPr/>
        </p:nvSpPr>
        <p:spPr>
          <a:xfrm>
            <a:off x="3338809" y="5509616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ক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A2ADB0-F2A7-4DDC-8772-39A5F62C7E30}"/>
              </a:ext>
            </a:extLst>
          </p:cNvPr>
          <p:cNvSpPr txBox="1"/>
          <p:nvPr/>
        </p:nvSpPr>
        <p:spPr>
          <a:xfrm>
            <a:off x="4760516" y="60046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অ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6139007" y="589471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B1BC5D8-E128-4C33-83D5-608041F4F7AA}"/>
              </a:ext>
            </a:extLst>
          </p:cNvPr>
          <p:cNvSpPr txBox="1"/>
          <p:nvPr/>
        </p:nvSpPr>
        <p:spPr>
          <a:xfrm>
            <a:off x="3064684" y="600468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ন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EEBA47-8571-46F4-A0A0-E5595E7E97C7}"/>
              </a:ext>
            </a:extLst>
          </p:cNvPr>
          <p:cNvSpPr txBox="1"/>
          <p:nvPr/>
        </p:nvSpPr>
        <p:spPr>
          <a:xfrm>
            <a:off x="2390038" y="6187098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ল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760929-32D7-4F77-8EDB-570EB976FF5C}"/>
              </a:ext>
            </a:extLst>
          </p:cNvPr>
          <p:cNvSpPr txBox="1"/>
          <p:nvPr/>
        </p:nvSpPr>
        <p:spPr>
          <a:xfrm>
            <a:off x="3997617" y="620320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ঈ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FDFC77-31AA-4F89-86E7-2D22FFDC6939}"/>
              </a:ext>
            </a:extLst>
          </p:cNvPr>
          <p:cNvSpPr txBox="1"/>
          <p:nvPr/>
        </p:nvSpPr>
        <p:spPr>
          <a:xfrm>
            <a:off x="4137991" y="55604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স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2BA566-2329-414E-B26E-5DE07853C404}"/>
              </a:ext>
            </a:extLst>
          </p:cNvPr>
          <p:cNvSpPr txBox="1"/>
          <p:nvPr/>
        </p:nvSpPr>
        <p:spPr>
          <a:xfrm>
            <a:off x="5378173" y="550961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ত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6DE67F-919E-41CF-B9C5-353A6BA1D84D}"/>
              </a:ext>
            </a:extLst>
          </p:cNvPr>
          <p:cNvSpPr txBox="1"/>
          <p:nvPr/>
        </p:nvSpPr>
        <p:spPr>
          <a:xfrm>
            <a:off x="5577754" y="615927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ট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52D8E8-AEC0-455F-8FBC-2180B7AFE6E6}"/>
              </a:ext>
            </a:extLst>
          </p:cNvPr>
          <p:cNvSpPr txBox="1"/>
          <p:nvPr/>
        </p:nvSpPr>
        <p:spPr>
          <a:xfrm>
            <a:off x="1877562" y="575103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প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D769CA-EB8C-4A5B-A97C-D52307BF4899}"/>
              </a:ext>
            </a:extLst>
          </p:cNvPr>
          <p:cNvSpPr txBox="1"/>
          <p:nvPr/>
        </p:nvSpPr>
        <p:spPr>
          <a:xfrm>
            <a:off x="6746621" y="620320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ফ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11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শব্দ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সহজ শব্দ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661272-8F99-4670-9ACB-06490C2A13E1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81" name="Scroll: Horizontal 80">
              <a:extLst>
                <a:ext uri="{FF2B5EF4-FFF2-40B4-BE49-F238E27FC236}">
                  <a16:creationId xmlns:a16="http://schemas.microsoft.com/office/drawing/2014/main" id="{0112A583-E158-4BBB-9160-2D3388801522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82" name="Picture 81" descr="Bookworm Book Education - Free vector graphic on Pixabay">
              <a:extLst>
                <a:ext uri="{FF2B5EF4-FFF2-40B4-BE49-F238E27FC236}">
                  <a16:creationId xmlns:a16="http://schemas.microsoft.com/office/drawing/2014/main" id="{2639D06A-B675-4AD2-9141-32945987E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যুক্তাক্ষর</a:t>
              </a:r>
              <a:endParaRPr lang="en-US" sz="4000" b="1" dirty="0"/>
            </a:p>
            <a:p>
              <a:pPr algn="ctr"/>
              <a:endParaRPr lang="en-US" sz="24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ছড়ায় সংখ্যা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সংখ্যা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470380" y="343611"/>
            <a:ext cx="9861466" cy="6007370"/>
            <a:chOff x="2997509" y="152793"/>
            <a:chExt cx="986146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2997509" y="152793"/>
              <a:ext cx="9861466" cy="6007370"/>
              <a:chOff x="2626479" y="239663"/>
              <a:chExt cx="986146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626479" y="712749"/>
                <a:ext cx="9861466" cy="5534284"/>
                <a:chOff x="2663845" y="652074"/>
                <a:chExt cx="986146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663845" y="652074"/>
                  <a:ext cx="9861466" cy="5534284"/>
                  <a:chOff x="2712555" y="565347"/>
                  <a:chExt cx="986146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2712555" y="1737754"/>
                    <a:ext cx="7824528" cy="4361877"/>
                    <a:chOff x="2135298" y="1101030"/>
                    <a:chExt cx="782452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135298" y="3215603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610147" y="99710"/>
            <a:ext cx="9876133" cy="6582379"/>
            <a:chOff x="-135957" y="-46594"/>
            <a:chExt cx="9876133" cy="658237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-135957" y="-46594"/>
              <a:ext cx="3649973" cy="3648379"/>
              <a:chOff x="8029920" y="2599087"/>
              <a:chExt cx="3275129" cy="2787143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073628" y="3250200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  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5906" y="2599087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920" y="422313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6456" y="4119373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7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রঙ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ও</a:t>
              </a: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আকার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রঙের বোতাম টেপো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রঙ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ও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রঙ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ও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ছড়া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সপ্তাহে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সাত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দিন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Lessons</a:t>
            </a: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Games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8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আমার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জিনিস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আমার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ঘর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ঘরের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বাইরে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</a:rPr>
              <a:t>পাঠ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খেলা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D5AF23-60EE-45F0-8DC3-FC624B9657F0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053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Lessons</a:t>
              </a: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76367-AF9A-4EFA-B1BC-F75283A4EEDE}"/>
              </a:ext>
            </a:extLst>
          </p:cNvPr>
          <p:cNvGrpSpPr/>
          <p:nvPr/>
        </p:nvGrpSpPr>
        <p:grpSpPr>
          <a:xfrm>
            <a:off x="742930" y="3126218"/>
            <a:ext cx="3640621" cy="3307708"/>
            <a:chOff x="1369713" y="3382658"/>
            <a:chExt cx="3556910" cy="3258089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E104976C-3A9F-4E56-9A85-CE084AD3C74A}"/>
                </a:ext>
              </a:extLst>
            </p:cNvPr>
            <p:cNvSpPr/>
            <p:nvPr/>
          </p:nvSpPr>
          <p:spPr>
            <a:xfrm>
              <a:off x="2168281" y="3424805"/>
              <a:ext cx="1708415" cy="1441285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Grammar</a:t>
              </a:r>
            </a:p>
          </p:txBody>
        </p:sp>
        <p:pic>
          <p:nvPicPr>
            <p:cNvPr id="1030" name="Picture 6" descr="Free photo Magnifying Glass Boys Learning Observed - Max Pixel">
              <a:extLst>
                <a:ext uri="{FF2B5EF4-FFF2-40B4-BE49-F238E27FC236}">
                  <a16:creationId xmlns:a16="http://schemas.microsoft.com/office/drawing/2014/main" id="{89C4F130-83E1-4E1E-89CF-F14C902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00245" y="3382658"/>
              <a:ext cx="1139015" cy="144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Free photo Girl Football Fun Kid Soccer Ball Playing Happy - Max Pixel">
              <a:extLst>
                <a:ext uri="{FF2B5EF4-FFF2-40B4-BE49-F238E27FC236}">
                  <a16:creationId xmlns:a16="http://schemas.microsoft.com/office/drawing/2014/main" id="{D73383E1-A802-4D4B-B549-75AA92102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667" y="4118191"/>
              <a:ext cx="1954956" cy="252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e eating banana | Free SVG">
              <a:extLst>
                <a:ext uri="{FF2B5EF4-FFF2-40B4-BE49-F238E27FC236}">
                  <a16:creationId xmlns:a16="http://schemas.microsoft.com/office/drawing/2014/main" id="{3DDC2DCC-6FBC-4F29-A4E7-E2A0D7FB3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713" y="4076043"/>
              <a:ext cx="1762436" cy="16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r>
                <a:rPr lang="en-US" sz="2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</a:t>
              </a:r>
              <a:r>
                <a:rPr lang="bn-IN" sz="5400" dirty="0">
                  <a:solidFill>
                    <a:schemeClr val="bg1"/>
                  </a:solidFill>
                </a:rPr>
                <a:t>পাঠ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2400" b="1" dirty="0">
                <a:solidFill>
                  <a:schemeClr val="bg1"/>
                </a:solidFill>
              </a:rPr>
              <a:t>পড়া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লেখা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88" y="2407990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endParaRPr lang="bn-IN" dirty="0">
              <a:solidFill>
                <a:schemeClr val="bg1"/>
              </a:solidFill>
            </a:endParaRPr>
          </a:p>
          <a:p>
            <a:pPr algn="ctr"/>
            <a:r>
              <a:rPr lang="bn-IN" sz="2400" b="1" dirty="0">
                <a:solidFill>
                  <a:schemeClr val="bg1"/>
                </a:solidFill>
              </a:rPr>
              <a:t>উচ্চারণ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76367-AF9A-4EFA-B1BC-F75283A4EEDE}"/>
              </a:ext>
            </a:extLst>
          </p:cNvPr>
          <p:cNvGrpSpPr/>
          <p:nvPr/>
        </p:nvGrpSpPr>
        <p:grpSpPr>
          <a:xfrm>
            <a:off x="742930" y="3126218"/>
            <a:ext cx="3640621" cy="3307708"/>
            <a:chOff x="1369713" y="3382658"/>
            <a:chExt cx="3556910" cy="3258089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E104976C-3A9F-4E56-9A85-CE084AD3C74A}"/>
                </a:ext>
              </a:extLst>
            </p:cNvPr>
            <p:cNvSpPr/>
            <p:nvPr/>
          </p:nvSpPr>
          <p:spPr>
            <a:xfrm>
              <a:off x="2168281" y="3424805"/>
              <a:ext cx="1708415" cy="1441285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</a:p>
            <a:p>
              <a:pPr algn="ctr"/>
              <a:r>
                <a:rPr lang="bn-IN" sz="2400" b="1" dirty="0">
                  <a:solidFill>
                    <a:schemeClr val="bg1"/>
                  </a:solidFill>
                </a:rPr>
                <a:t>ব্যাকরণ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30" name="Picture 6" descr="Free photo Magnifying Glass Boys Learning Observed - Max Pixel">
              <a:extLst>
                <a:ext uri="{FF2B5EF4-FFF2-40B4-BE49-F238E27FC236}">
                  <a16:creationId xmlns:a16="http://schemas.microsoft.com/office/drawing/2014/main" id="{89C4F130-83E1-4E1E-89CF-F14C902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00245" y="3382658"/>
              <a:ext cx="1139015" cy="144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Free photo Girl Football Fun Kid Soccer Ball Playing Happy - Max Pixel">
              <a:extLst>
                <a:ext uri="{FF2B5EF4-FFF2-40B4-BE49-F238E27FC236}">
                  <a16:creationId xmlns:a16="http://schemas.microsoft.com/office/drawing/2014/main" id="{D73383E1-A802-4D4B-B549-75AA92102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667" y="4118191"/>
              <a:ext cx="1954956" cy="252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e eating banana | Free SVG">
              <a:extLst>
                <a:ext uri="{FF2B5EF4-FFF2-40B4-BE49-F238E27FC236}">
                  <a16:creationId xmlns:a16="http://schemas.microsoft.com/office/drawing/2014/main" id="{3DDC2DCC-6FBC-4F29-A4E7-E2A0D7FB3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713" y="4076043"/>
              <a:ext cx="1762436" cy="16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400" b="1" dirty="0">
                  <a:solidFill>
                    <a:schemeClr val="bg1"/>
                  </a:solidFill>
                </a:rPr>
                <a:t>শব্দভান্ডার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28225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4800" b="1" dirty="0">
                <a:solidFill>
                  <a:schemeClr val="bg1"/>
                </a:solidFill>
              </a:rPr>
              <a:t>পড়া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শব্দ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সংখ্যা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4118</TotalTime>
  <Words>850</Words>
  <Application>Microsoft Office PowerPoint</Application>
  <PresentationFormat>Widescreen</PresentationFormat>
  <Paragraphs>527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191</cp:revision>
  <dcterms:created xsi:type="dcterms:W3CDTF">2020-07-21T12:20:19Z</dcterms:created>
  <dcterms:modified xsi:type="dcterms:W3CDTF">2020-08-18T04:10:48Z</dcterms:modified>
</cp:coreProperties>
</file>